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70" r:id="rId3"/>
    <p:sldId id="27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046BF-04EB-794D-A417-7B6372C75F6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255D6-2782-1147-8B96-2391D9053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044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E5C1-DE6F-5DE4-87D1-5884855F3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A90CF-03C8-5CD0-6CFD-41902AC62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9FB3-F03E-653C-77DF-BA8CCE04E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9F1EC-7043-5F47-A41C-84C65F8C4695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57C26-E664-EDCF-BF5E-7EE1184E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6BC2D-1E3A-97E5-AF54-FE67BFB4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7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30E5-BAEE-93C8-1986-C31AB31B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2C4A8-FF4D-8D73-813F-39B184831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B13C2-4131-EBAA-82DB-DCC1683FD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DF69-5C82-344D-938F-9FF3F53B2192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10E0C-E71B-5207-7118-33F0A2BC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93FFF-DC75-AF4B-4240-C52FE67E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15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4D8047-A7F9-8DF6-26A5-C375D5F569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254EF-DA9B-E229-BEF2-0D871F325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E7B03-68A8-44D7-BBA4-22B98960B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0E9F-E60A-DF40-87C1-8A44ABB3E958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5354E-CA27-949A-EFB0-F08F0BA2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039AE-8010-DDF4-DBAC-CB6F4E9C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2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5EFB-744B-7701-BF69-3EF89D10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64B8B-30AC-DC9D-DC7E-A366A75F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2C09E-662D-74B4-DDE6-FFD4C9E13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53BDF-BD12-1A4F-9E15-85C5B501638A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57A5F-6DCF-31DC-61E2-3B20F23FA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06164-30BB-97D1-BD83-6EF25F5C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52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3256-BE47-34E8-9BFC-FD6AA3D5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56842-4606-7C20-813F-7FE2A3C9F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237C-9190-74FA-B121-F77F6B896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1131-B65C-7B40-8385-7CA8D9548EFB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66E7-65D8-6DF4-5787-A00AEA69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A4048-AAD0-8F49-8C5D-E5B9D269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15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D75E-0B39-8019-C7BE-7ADA3D01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049E9-AAE6-F420-DE5B-52A182297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BA6FE-49D8-AA87-376D-D9F78B1ED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624C2-30B7-C8E6-42D4-2CACEA54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C7480-048A-8E4D-A509-20F10639265F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6E82C-8631-8011-62EF-2C6440EC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98EDE-27AF-872F-E858-32CD5177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34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A804-2620-E658-194B-1FF8C5CB4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8003C-458B-5B98-C834-F516BF377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E7E29-CFED-B19B-1912-2C912AEB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2BFC2-1084-0155-CC04-321E73E83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B666C4-60DD-0D0D-00DF-AF0DAAB3B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1D4-4EF9-6112-1D0A-BB0A9E811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820E-7D1C-A94E-B6C6-23A5454EC7A0}" type="datetime1">
              <a:rPr lang="en-SG" smtClean="0"/>
              <a:t>1/6/22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71E59-6985-5320-D0D1-DB7F1F5A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007708-D456-D469-DDAA-CABE442A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13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44AA-F38A-FF5B-1CE4-8181911F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01A4E-C1F1-A990-96FA-5E83F815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2575-54C8-1848-8148-ACBB5492FCA8}" type="datetime1">
              <a:rPr lang="en-SG" smtClean="0"/>
              <a:t>1/6/22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4ECA-F388-C030-D711-06407932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A7D34-3798-3A4F-3838-77EA5FD0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94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4D562-2D9D-15D5-A085-9802627F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B150-BA3B-FA43-8F6A-FBB3461D4323}" type="datetime1">
              <a:rPr lang="en-SG" smtClean="0"/>
              <a:t>1/6/22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9A770-C8E7-EFC7-51EA-6C5B86BD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F0C50-5C03-BC7B-5350-C4F2194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62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C34F-B7FB-713B-0973-3E9AFCFC2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9F5D-00AC-06B2-E979-F4620695B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BD52C-E3E0-8183-B6E8-4E121C8E5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E9D2D-D4BC-3AFE-0506-BA80350E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2A60-1637-C946-BB4D-942CE9B8E0C6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4724E-7D64-FB11-B3E8-38B3754A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EF523-F637-CE92-491D-5609D9FE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9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A67C-BCEB-0533-9644-9A12EB9F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7F1B0-389E-2664-C924-B0DFCC6E29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F59CB-0AF0-BAF0-90C5-644AE5112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CD457-844A-04F5-EC43-B14E14EE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7CE19-F530-2541-81E9-B3C027F4E7C6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4539A-7C8D-90DE-8C63-BD310A17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4BAE9-A298-004F-D1DB-EC20B96F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2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05297-1FF7-C175-77D1-AEFD5F4F6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D349D-F4BF-8436-51D6-03267A44D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CD930-F1CE-84D5-72D3-6DDB88464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8B5A7-FCD5-FC41-A713-F805144B6FC0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4DBFB-8E34-3618-B6CF-3E7047F4B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9B102-E2AD-6249-9348-838AE6D6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CDE75-420C-6C41-AD79-3A981BD73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74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95CC-E1A0-9701-2F7E-5832CA406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5000"/>
              <a:t>Astronomy 100/1 Lab</a:t>
            </a:r>
            <a:br>
              <a:rPr lang="en-GB" sz="5000"/>
            </a:br>
            <a:r>
              <a:rPr lang="en-GB" sz="5000"/>
              <a:t>Moon Photo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ED1EB-44C9-6238-AE8F-F8C954A15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GB" sz="2000" b="1"/>
              <a:t>[subtitles]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Moon surfacing behind a mountain">
            <a:extLst>
              <a:ext uri="{FF2B5EF4-FFF2-40B4-BE49-F238E27FC236}">
                <a16:creationId xmlns:a16="http://schemas.microsoft.com/office/drawing/2014/main" id="{3AD10F41-E20A-C6C2-5F16-DC21EDECC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8" r="1873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9286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23EB-A52D-EC48-B653-66A0C5C3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credit: The Curious Incident of the Moon in the Day-time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6C5F8-673F-FF4D-BF70-41406B1E6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Take </a:t>
            </a:r>
            <a:r>
              <a:rPr lang="en-US" b="1" dirty="0"/>
              <a:t>two</a:t>
            </a:r>
            <a:r>
              <a:rPr lang="en-US" dirty="0"/>
              <a:t> photos of the </a:t>
            </a:r>
            <a:r>
              <a:rPr lang="en-US" b="1" dirty="0"/>
              <a:t>Moon</a:t>
            </a:r>
            <a:r>
              <a:rPr lang="en-US" dirty="0"/>
              <a:t> during the </a:t>
            </a:r>
            <a:r>
              <a:rPr lang="en-US" b="1" dirty="0"/>
              <a:t>daytime</a:t>
            </a:r>
            <a:r>
              <a:rPr lang="en-US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Take one photo of the Moon with the camera </a:t>
            </a:r>
            <a:r>
              <a:rPr lang="en-US" b="1" dirty="0"/>
              <a:t>zoomed all the </a:t>
            </a:r>
            <a:r>
              <a:rPr lang="en-US" b="1"/>
              <a:t>way OUT (1x)</a:t>
            </a:r>
            <a:r>
              <a:rPr lang="en-US"/>
              <a:t>.</a:t>
            </a: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Include the </a:t>
            </a:r>
            <a:r>
              <a:rPr lang="en-US" b="1" dirty="0"/>
              <a:t>horizon</a:t>
            </a:r>
            <a:r>
              <a:rPr lang="en-US" dirty="0"/>
              <a:t> or some other object </a:t>
            </a:r>
            <a:r>
              <a:rPr lang="en-US" b="1" dirty="0"/>
              <a:t>level</a:t>
            </a:r>
            <a:r>
              <a:rPr lang="en-US" dirty="0"/>
              <a:t> with you. This can be done with your camera vertical (i.e. portrait mode).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Take another photo of the Moon</a:t>
            </a:r>
            <a:r>
              <a:rPr lang="en-US" b="1" dirty="0"/>
              <a:t> </a:t>
            </a:r>
            <a:r>
              <a:rPr lang="en-US" dirty="0"/>
              <a:t>with the camera </a:t>
            </a:r>
            <a:r>
              <a:rPr lang="en-US" b="1" dirty="0"/>
              <a:t>zoomed all the way IN</a:t>
            </a:r>
            <a:r>
              <a:rPr lang="en-US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When you turn in the project, you will also need to get a </a:t>
            </a:r>
            <a:r>
              <a:rPr lang="en-US" dirty="0" err="1"/>
              <a:t>Stellarium</a:t>
            </a:r>
            <a:r>
              <a:rPr lang="en-US" dirty="0"/>
              <a:t> screenshot of the Moon from the </a:t>
            </a:r>
            <a:r>
              <a:rPr lang="en-US" b="1" dirty="0"/>
              <a:t>same time and place</a:t>
            </a:r>
            <a:r>
              <a:rPr lang="en-US" dirty="0"/>
              <a:t>, so make sure you record those.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lphaLcParenR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2567-4DAA-204D-B70E-971A24AA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149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458604-1369-8B46-BC90-02D1D7342C9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" y="38789"/>
            <a:ext cx="4267808" cy="67860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2C9F-97E8-AA4E-96BB-6AD44578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2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5DB135F-B337-473F-618D-E99875657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32445" y="1450223"/>
            <a:ext cx="6444973" cy="3617704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9492050-E69B-67CB-4D2C-E6A4FBB22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78827" y="1467412"/>
            <a:ext cx="6444973" cy="3606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B7C2E-90D6-4168-CB81-FAC56517B0BE}"/>
              </a:ext>
            </a:extLst>
          </p:cNvPr>
          <p:cNvSpPr txBox="1"/>
          <p:nvPr/>
        </p:nvSpPr>
        <p:spPr>
          <a:xfrm>
            <a:off x="4293704" y="5939181"/>
            <a:ext cx="87685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Yvonne Ban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GB" sz="1000" dirty="0">
                <a:solidFill>
                  <a:schemeClr val="bg1"/>
                </a:solidFill>
                <a:cs typeface="Calibri"/>
              </a:rPr>
              <a:t>Amherst, MA</a:t>
            </a:r>
          </a:p>
          <a:p>
            <a:r>
              <a:rPr lang="en-GB" sz="1000" dirty="0">
                <a:solidFill>
                  <a:schemeClr val="bg1"/>
                </a:solidFill>
                <a:cs typeface="Calibri"/>
              </a:rPr>
              <a:t>14 Mar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A39E6-4A49-E3D9-70D6-24F885CF3FF5}"/>
              </a:ext>
            </a:extLst>
          </p:cNvPr>
          <p:cNvSpPr txBox="1"/>
          <p:nvPr/>
        </p:nvSpPr>
        <p:spPr>
          <a:xfrm>
            <a:off x="7927008" y="5939181"/>
            <a:ext cx="87685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Yvonne Ban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GB" sz="1000" dirty="0">
                <a:solidFill>
                  <a:schemeClr val="bg1"/>
                </a:solidFill>
                <a:cs typeface="Calibri"/>
              </a:rPr>
              <a:t>Amherst, MA</a:t>
            </a:r>
          </a:p>
          <a:p>
            <a:r>
              <a:rPr lang="en-GB" sz="1000" dirty="0">
                <a:solidFill>
                  <a:schemeClr val="bg1"/>
                </a:solidFill>
                <a:cs typeface="Calibri"/>
              </a:rPr>
              <a:t>14 Mar 2022</a:t>
            </a:r>
          </a:p>
        </p:txBody>
      </p:sp>
    </p:spTree>
    <p:extLst>
      <p:ext uri="{BB962C8B-B14F-4D97-AF65-F5344CB8AC3E}">
        <p14:creationId xmlns:p14="http://schemas.microsoft.com/office/powerpoint/2010/main" val="42916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142</Words>
  <Application>Microsoft Macintosh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Astronomy 100/1 Lab Moon Photo Project</vt:lpstr>
      <vt:lpstr>Extra credit: The Curious Incident of the Moon in the Day-time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100/1 Lab Moon Photo Project</dc:title>
  <dc:creator>Yiwen Ban</dc:creator>
  <cp:lastModifiedBy>Yiwen Ban</cp:lastModifiedBy>
  <cp:revision>4</cp:revision>
  <dcterms:created xsi:type="dcterms:W3CDTF">2022-06-01T08:26:55Z</dcterms:created>
  <dcterms:modified xsi:type="dcterms:W3CDTF">2022-06-01T08:56:40Z</dcterms:modified>
</cp:coreProperties>
</file>